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1"/>
  </p:sldMasterIdLst>
  <p:sldIdLst>
    <p:sldId id="256" r:id="rId2"/>
    <p:sldId id="258" r:id="rId3"/>
    <p:sldId id="259" r:id="rId4"/>
    <p:sldId id="257" r:id="rId5"/>
    <p:sldId id="260" r:id="rId6"/>
    <p:sldId id="276" r:id="rId7"/>
    <p:sldId id="261" r:id="rId8"/>
    <p:sldId id="262" r:id="rId9"/>
    <p:sldId id="263" r:id="rId10"/>
    <p:sldId id="265" r:id="rId11"/>
    <p:sldId id="266" r:id="rId12"/>
    <p:sldId id="264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56" autoAdjust="0"/>
    <p:restoredTop sz="94660"/>
  </p:normalViewPr>
  <p:slideViewPr>
    <p:cSldViewPr snapToGrid="0">
      <p:cViewPr varScale="1">
        <p:scale>
          <a:sx n="73" d="100"/>
          <a:sy n="73" d="100"/>
        </p:scale>
        <p:origin x="666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0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736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074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086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50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515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654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48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90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662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3192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25955D-4B84-4E14-B01F-5AD15530C767}" type="datetimeFigureOut">
              <a:rPr lang="es-ES" smtClean="0"/>
              <a:pPr/>
              <a:t>10/09/2017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7A19183E-D556-476E-9615-64278B7B7F20}" type="slidenum">
              <a:rPr lang="es-ES" smtClean="0"/>
              <a:pPr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7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</p:sldLayoutIdLst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1329099" y="125848"/>
            <a:ext cx="10058400" cy="884237"/>
          </a:xfrm>
        </p:spPr>
        <p:txBody>
          <a:bodyPr/>
          <a:lstStyle/>
          <a:p>
            <a:pPr algn="ctr"/>
            <a:r>
              <a:rPr lang="es-AR" b="1" cap="small" dirty="0" smtClean="0">
                <a:latin typeface="+mn-lt"/>
              </a:rPr>
              <a:t>No Silver Bullet</a:t>
            </a:r>
            <a:endParaRPr lang="es-AR" b="1" cap="small" dirty="0">
              <a:latin typeface="+mn-l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75" y="1171575"/>
            <a:ext cx="5056848" cy="5056848"/>
          </a:xfrm>
          <a:prstGeom prst="rect">
            <a:avLst/>
          </a:prstGeom>
        </p:spPr>
      </p:pic>
      <p:sp>
        <p:nvSpPr>
          <p:cNvPr id="2" name="Señal de prohibido 1"/>
          <p:cNvSpPr/>
          <p:nvPr/>
        </p:nvSpPr>
        <p:spPr>
          <a:xfrm>
            <a:off x="2995440" y="1010085"/>
            <a:ext cx="6557993" cy="5491230"/>
          </a:xfrm>
          <a:prstGeom prst="noSmoking">
            <a:avLst/>
          </a:prstGeom>
          <a:solidFill>
            <a:srgbClr val="C00000">
              <a:alpha val="55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75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90" y="1145006"/>
            <a:ext cx="3953283" cy="4637607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19" y="384306"/>
            <a:ext cx="5133997" cy="566446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335" y="2408434"/>
            <a:ext cx="3089910" cy="3641459"/>
          </a:xfrm>
          <a:prstGeom prst="rect">
            <a:avLst/>
          </a:prstGeom>
        </p:spPr>
      </p:pic>
      <p:sp>
        <p:nvSpPr>
          <p:cNvPr id="7" name="Título 2"/>
          <p:cNvSpPr txBox="1">
            <a:spLocks/>
          </p:cNvSpPr>
          <p:nvPr/>
        </p:nvSpPr>
        <p:spPr>
          <a:xfrm>
            <a:off x="1399154" y="76372"/>
            <a:ext cx="8478941" cy="873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4000" b="1" dirty="0" smtClean="0"/>
              <a:t>Avances contra dificultades accidentales</a:t>
            </a:r>
            <a:endParaRPr lang="es-AR" sz="4000" b="1" dirty="0"/>
          </a:p>
        </p:txBody>
      </p:sp>
    </p:spTree>
    <p:extLst>
      <p:ext uri="{BB962C8B-B14F-4D97-AF65-F5344CB8AC3E}">
        <p14:creationId xmlns:p14="http://schemas.microsoft.com/office/powerpoint/2010/main" val="217613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21" y="128789"/>
            <a:ext cx="10956930" cy="6168980"/>
          </a:xfr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655521" y="128789"/>
            <a:ext cx="4687912" cy="16208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b="1" cap="small" dirty="0" smtClean="0">
                <a:solidFill>
                  <a:schemeClr val="tx1"/>
                </a:solidFill>
                <a:latin typeface="+mn-lt"/>
              </a:rPr>
              <a:t>Esperanza por las balas</a:t>
            </a:r>
          </a:p>
        </p:txBody>
      </p:sp>
    </p:spTree>
    <p:extLst>
      <p:ext uri="{BB962C8B-B14F-4D97-AF65-F5344CB8AC3E}">
        <p14:creationId xmlns:p14="http://schemas.microsoft.com/office/powerpoint/2010/main" val="138468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24" y="109202"/>
            <a:ext cx="9448800" cy="6190940"/>
          </a:xfrm>
        </p:spPr>
      </p:pic>
    </p:spTree>
    <p:extLst>
      <p:ext uri="{BB962C8B-B14F-4D97-AF65-F5344CB8AC3E}">
        <p14:creationId xmlns:p14="http://schemas.microsoft.com/office/powerpoint/2010/main" val="78631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442" y="0"/>
            <a:ext cx="7576270" cy="6156101"/>
          </a:xfrm>
        </p:spPr>
      </p:pic>
      <p:sp>
        <p:nvSpPr>
          <p:cNvPr id="3" name="Título 2"/>
          <p:cNvSpPr txBox="1">
            <a:spLocks/>
          </p:cNvSpPr>
          <p:nvPr/>
        </p:nvSpPr>
        <p:spPr>
          <a:xfrm rot="19626855">
            <a:off x="261248" y="881546"/>
            <a:ext cx="3874798" cy="873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3600" b="1" dirty="0" smtClean="0"/>
              <a:t>Sistemas Expertos</a:t>
            </a:r>
            <a:endParaRPr lang="es-AR" sz="3600" b="1" dirty="0"/>
          </a:p>
        </p:txBody>
      </p:sp>
    </p:spTree>
    <p:extLst>
      <p:ext uri="{BB962C8B-B14F-4D97-AF65-F5344CB8AC3E}">
        <p14:creationId xmlns:p14="http://schemas.microsoft.com/office/powerpoint/2010/main" val="335140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28" y="128789"/>
            <a:ext cx="9280252" cy="5336239"/>
          </a:xfr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2728735" y="5465028"/>
            <a:ext cx="6744237" cy="873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AR" b="1" dirty="0" smtClean="0"/>
          </a:p>
        </p:txBody>
      </p:sp>
    </p:spTree>
    <p:extLst>
      <p:ext uri="{BB962C8B-B14F-4D97-AF65-F5344CB8AC3E}">
        <p14:creationId xmlns:p14="http://schemas.microsoft.com/office/powerpoint/2010/main" val="392140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563" y="100820"/>
            <a:ext cx="9686903" cy="5063609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 idx="4294967295"/>
          </p:nvPr>
        </p:nvSpPr>
        <p:spPr>
          <a:xfrm>
            <a:off x="2640167" y="5164429"/>
            <a:ext cx="6744237" cy="873840"/>
          </a:xfrm>
        </p:spPr>
        <p:txBody>
          <a:bodyPr/>
          <a:lstStyle/>
          <a:p>
            <a:pPr algn="ctr"/>
            <a:r>
              <a:rPr lang="es-AR" b="1" dirty="0" smtClean="0"/>
              <a:t>Comprar vs. Construir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320165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443" y="154546"/>
            <a:ext cx="6381000" cy="6232606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93" y="700245"/>
            <a:ext cx="3403850" cy="4798271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1004550" y="4251189"/>
            <a:ext cx="3928059" cy="87384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sz="3200" b="1" cap="small" dirty="0" smtClean="0"/>
              <a:t>Cliente</a:t>
            </a:r>
            <a:endParaRPr lang="es-AR" sz="3200" b="1" cap="small" dirty="0"/>
          </a:p>
        </p:txBody>
      </p:sp>
    </p:spTree>
    <p:extLst>
      <p:ext uri="{BB962C8B-B14F-4D97-AF65-F5344CB8AC3E}">
        <p14:creationId xmlns:p14="http://schemas.microsoft.com/office/powerpoint/2010/main" val="353217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65" y="1069084"/>
            <a:ext cx="5305711" cy="5117229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35" y="1166395"/>
            <a:ext cx="5413682" cy="4871094"/>
          </a:xfrm>
          <a:prstGeom prst="rect">
            <a:avLst/>
          </a:prstGeom>
        </p:spPr>
      </p:pic>
      <p:sp>
        <p:nvSpPr>
          <p:cNvPr id="6" name="Título 2"/>
          <p:cNvSpPr txBox="1">
            <a:spLocks/>
          </p:cNvSpPr>
          <p:nvPr/>
        </p:nvSpPr>
        <p:spPr>
          <a:xfrm>
            <a:off x="2704562" y="90153"/>
            <a:ext cx="6744237" cy="873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b="1" dirty="0" smtClean="0"/>
              <a:t>Cultivar Software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62672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504" y="96045"/>
            <a:ext cx="5993015" cy="41558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841" y="2464843"/>
            <a:ext cx="6074591" cy="3772184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2" y="96045"/>
            <a:ext cx="5093941" cy="3400023"/>
          </a:xfrm>
        </p:spPr>
      </p:pic>
    </p:spTree>
    <p:extLst>
      <p:ext uri="{BB962C8B-B14F-4D97-AF65-F5344CB8AC3E}">
        <p14:creationId xmlns:p14="http://schemas.microsoft.com/office/powerpoint/2010/main" val="408340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95" y="236697"/>
            <a:ext cx="2886773" cy="27842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351" y="3593207"/>
            <a:ext cx="5149239" cy="2691648"/>
          </a:xfrm>
          <a:prstGeom prst="rect">
            <a:avLst/>
          </a:prstGeom>
        </p:spPr>
      </p:pic>
      <p:pic>
        <p:nvPicPr>
          <p:cNvPr id="8" name="Marcador de contenido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979" y="3232597"/>
            <a:ext cx="4572916" cy="3052257"/>
          </a:xfrm>
          <a:prstGeom prst="rect">
            <a:avLst/>
          </a:prstGeom>
        </p:spPr>
      </p:pic>
      <p:pic>
        <p:nvPicPr>
          <p:cNvPr id="6" name="Marcador de contenido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4" y="612394"/>
            <a:ext cx="2641922" cy="214669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911" y="104926"/>
            <a:ext cx="4991173" cy="3685559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3784605" y="3232597"/>
            <a:ext cx="3062681" cy="2659347"/>
            <a:chOff x="431085" y="382014"/>
            <a:chExt cx="2190485" cy="1902013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05086">
              <a:off x="601672" y="434716"/>
              <a:ext cx="1849311" cy="1849311"/>
            </a:xfrm>
            <a:prstGeom prst="rect">
              <a:avLst/>
            </a:prstGeom>
          </p:spPr>
        </p:pic>
        <p:sp>
          <p:nvSpPr>
            <p:cNvPr id="4" name="Señal de prohibido 3"/>
            <p:cNvSpPr/>
            <p:nvPr/>
          </p:nvSpPr>
          <p:spPr>
            <a:xfrm rot="20305086">
              <a:off x="431085" y="382014"/>
              <a:ext cx="2190485" cy="1831566"/>
            </a:xfrm>
            <a:prstGeom prst="noSmoking">
              <a:avLst/>
            </a:prstGeom>
            <a:solidFill>
              <a:srgbClr val="C00000">
                <a:alpha val="55000"/>
              </a:srgb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782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85611" y="38525"/>
            <a:ext cx="10515600" cy="579438"/>
          </a:xfrm>
        </p:spPr>
        <p:txBody>
          <a:bodyPr>
            <a:normAutofit fontScale="90000"/>
          </a:bodyPr>
          <a:lstStyle/>
          <a:p>
            <a:pPr algn="ctr"/>
            <a:r>
              <a:rPr lang="es-ES" b="1" dirty="0" smtClean="0"/>
              <a:t>Frederick Brooks</a:t>
            </a:r>
            <a:endParaRPr lang="es-ES" b="1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296" y="604109"/>
            <a:ext cx="3762375" cy="5659437"/>
          </a:xfrm>
        </p:spPr>
      </p:pic>
      <p:pic>
        <p:nvPicPr>
          <p:cNvPr id="5" name="4 Imagen" descr="f370d51026779e8d2a0e2b80b8e5474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49" y="1491997"/>
            <a:ext cx="6020562" cy="3900407"/>
          </a:xfrm>
          <a:prstGeom prst="rect">
            <a:avLst/>
          </a:prstGeom>
        </p:spPr>
      </p:pic>
      <p:pic>
        <p:nvPicPr>
          <p:cNvPr id="6" name="5 Imagen" descr="Bill-Gates-PNG-Clipart.png"/>
          <p:cNvPicPr>
            <a:picLocks noChangeAspect="1"/>
          </p:cNvPicPr>
          <p:nvPr/>
        </p:nvPicPr>
        <p:blipFill>
          <a:blip r:embed="rId4" cstate="print">
            <a:lum bright="16000" contrast="-13000"/>
          </a:blip>
          <a:stretch>
            <a:fillRect/>
          </a:stretch>
        </p:blipFill>
        <p:spPr>
          <a:xfrm rot="21324286">
            <a:off x="5370351" y="2383162"/>
            <a:ext cx="555800" cy="5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9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465" y="76636"/>
            <a:ext cx="8210935" cy="61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9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183" y="201834"/>
            <a:ext cx="8156524" cy="602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1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792" y="111597"/>
            <a:ext cx="9086177" cy="617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652" y="1781980"/>
            <a:ext cx="4581525" cy="29527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742" y="1463221"/>
            <a:ext cx="1594752" cy="33906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111587" y="3258355"/>
            <a:ext cx="830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200" dirty="0" smtClean="0">
                <a:latin typeface="Gill Sans Ultra Bold" panose="020B0A02020104020203" pitchFamily="34" charset="0"/>
              </a:rPr>
              <a:t>VS</a:t>
            </a:r>
            <a:endParaRPr lang="es-AR" sz="3200" dirty="0">
              <a:latin typeface="Gill Sans Ultra Bold" panose="020B0A02020104020203" pitchFamily="34" charset="0"/>
            </a:endParaRPr>
          </a:p>
        </p:txBody>
      </p:sp>
      <p:sp>
        <p:nvSpPr>
          <p:cNvPr id="7" name="Título 2"/>
          <p:cNvSpPr txBox="1">
            <a:spLocks/>
          </p:cNvSpPr>
          <p:nvPr/>
        </p:nvSpPr>
        <p:spPr>
          <a:xfrm>
            <a:off x="2391177" y="218942"/>
            <a:ext cx="6744237" cy="873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b="1" dirty="0" smtClean="0"/>
              <a:t>Dificultades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2868286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576" y="138381"/>
            <a:ext cx="8664470" cy="5425292"/>
          </a:xfrm>
          <a:prstGeom prst="rect">
            <a:avLst/>
          </a:prstGeom>
        </p:spPr>
      </p:pic>
      <p:sp>
        <p:nvSpPr>
          <p:cNvPr id="3" name="Título 2"/>
          <p:cNvSpPr txBox="1">
            <a:spLocks/>
          </p:cNvSpPr>
          <p:nvPr/>
        </p:nvSpPr>
        <p:spPr>
          <a:xfrm>
            <a:off x="2511378" y="5447765"/>
            <a:ext cx="6744237" cy="873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b="1" dirty="0" smtClean="0"/>
              <a:t>1. Complejidad</a:t>
            </a:r>
          </a:p>
        </p:txBody>
      </p:sp>
    </p:spTree>
    <p:extLst>
      <p:ext uri="{BB962C8B-B14F-4D97-AF65-F5344CB8AC3E}">
        <p14:creationId xmlns:p14="http://schemas.microsoft.com/office/powerpoint/2010/main" val="184084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59" y="161319"/>
            <a:ext cx="4520485" cy="5617098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605" y="1311962"/>
            <a:ext cx="6002784" cy="4223278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6666963" y="48096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AR" sz="4800" dirty="0" smtClean="0">
                <a:solidFill>
                  <a:schemeClr val="bg1">
                    <a:lumMod val="50000"/>
                  </a:schemeClr>
                </a:solidFill>
              </a:rPr>
              <a:t>2. Adaptabilidad</a:t>
            </a:r>
            <a:endParaRPr lang="es-AR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43" y="759361"/>
            <a:ext cx="11305881" cy="5087647"/>
          </a:xfrm>
        </p:spPr>
      </p:pic>
      <p:sp>
        <p:nvSpPr>
          <p:cNvPr id="2" name="Rectángulo 1"/>
          <p:cNvSpPr/>
          <p:nvPr/>
        </p:nvSpPr>
        <p:spPr>
          <a:xfrm rot="19793350">
            <a:off x="811216" y="2577564"/>
            <a:ext cx="4125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4000" dirty="0" smtClean="0">
                <a:solidFill>
                  <a:schemeClr val="bg1"/>
                </a:solidFill>
              </a:rPr>
              <a:t>3. Modificabilidad</a:t>
            </a:r>
            <a:endParaRPr lang="es-A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8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51" y="1722373"/>
            <a:ext cx="10956445" cy="4163271"/>
          </a:xfrm>
        </p:spPr>
      </p:pic>
      <p:sp>
        <p:nvSpPr>
          <p:cNvPr id="4" name="Título 2"/>
          <p:cNvSpPr txBox="1">
            <a:spLocks/>
          </p:cNvSpPr>
          <p:nvPr/>
        </p:nvSpPr>
        <p:spPr>
          <a:xfrm>
            <a:off x="2678804" y="309094"/>
            <a:ext cx="6744237" cy="873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AR" b="1" dirty="0" smtClean="0"/>
              <a:t>4. Invisibilidad</a:t>
            </a:r>
            <a:endParaRPr lang="es-AR" b="1" dirty="0"/>
          </a:p>
        </p:txBody>
      </p:sp>
    </p:spTree>
    <p:extLst>
      <p:ext uri="{BB962C8B-B14F-4D97-AF65-F5344CB8AC3E}">
        <p14:creationId xmlns:p14="http://schemas.microsoft.com/office/powerpoint/2010/main" val="102837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80" advClick="0" advTm="18000"/>
    </mc:Choice>
    <mc:Fallback xmlns="">
      <p:transition advClick="0" advTm="18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Azul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ción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378</TotalTime>
  <Words>36</Words>
  <Application>Microsoft Office PowerPoint</Application>
  <PresentationFormat>Panorámica</PresentationFormat>
  <Paragraphs>14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Calibri</vt:lpstr>
      <vt:lpstr>Calibri Light</vt:lpstr>
      <vt:lpstr>Gill Sans Ultra Bold</vt:lpstr>
      <vt:lpstr>Retrospección</vt:lpstr>
      <vt:lpstr>No Silver Bullet</vt:lpstr>
      <vt:lpstr>Frederick Brooks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Comprar vs. Construir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virginia</dc:creator>
  <cp:lastModifiedBy>virginia</cp:lastModifiedBy>
  <cp:revision>41</cp:revision>
  <dcterms:created xsi:type="dcterms:W3CDTF">2017-08-12T23:03:31Z</dcterms:created>
  <dcterms:modified xsi:type="dcterms:W3CDTF">2017-09-10T23:31:39Z</dcterms:modified>
</cp:coreProperties>
</file>